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6"/>
  </p:notesMasterIdLst>
  <p:sldIdLst>
    <p:sldId id="271" r:id="rId2"/>
    <p:sldId id="304" r:id="rId3"/>
    <p:sldId id="301" r:id="rId4"/>
    <p:sldId id="303" r:id="rId5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FFDD"/>
    <a:srgbClr val="E8EEF8"/>
    <a:srgbClr val="FFFF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1B5326-9D5C-4069-B40A-03BA314BA490}" v="3" dt="2025-08-12T04:48:20.8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210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7D0B72-113E-479B-96DE-BF73314AD4CA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C97584-7C63-4402-947B-ABBA2A8079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5182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97584-7C63-4402-947B-ABBA2A8079C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9167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表は、背景に設定しています。</a:t>
            </a:r>
            <a:endParaRPr kumimoji="1" lang="en-US" altLang="ja-JP"/>
          </a:p>
          <a:p>
            <a:r>
              <a:rPr kumimoji="1" lang="ja-JP" altLang="en-US"/>
              <a:t>「○」「</a:t>
            </a:r>
            <a:r>
              <a:rPr kumimoji="1" lang="en-US" altLang="ja-JP"/>
              <a:t>×</a:t>
            </a:r>
            <a:r>
              <a:rPr kumimoji="1" lang="ja-JP" altLang="en-US"/>
              <a:t>」などのイラストは、各</a:t>
            </a:r>
            <a:r>
              <a:rPr kumimoji="1" lang="en-US" altLang="ja-JP"/>
              <a:t>10</a:t>
            </a:r>
            <a:r>
              <a:rPr kumimoji="1" lang="ja-JP" altLang="en-US"/>
              <a:t>ずつ重ねています。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97584-7C63-4402-947B-ABBA2A8079C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6814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/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97584-7C63-4402-947B-ABBA2A8079C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8300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表は、背景に設定しています。</a:t>
            </a:r>
            <a:br>
              <a:rPr kumimoji="1" lang="en-US" altLang="ja-JP"/>
            </a:br>
            <a:r>
              <a:rPr kumimoji="1" lang="ja-JP" altLang="en-US"/>
              <a:t>「○」「</a:t>
            </a:r>
            <a:r>
              <a:rPr kumimoji="1" lang="en-US" altLang="ja-JP"/>
              <a:t>×</a:t>
            </a:r>
            <a:r>
              <a:rPr kumimoji="1" lang="ja-JP" altLang="en-US"/>
              <a:t>」などのイラストは、各</a:t>
            </a:r>
            <a:r>
              <a:rPr kumimoji="1" lang="en-US" altLang="ja-JP"/>
              <a:t>10</a:t>
            </a:r>
            <a:r>
              <a:rPr kumimoji="1" lang="ja-JP" altLang="en-US"/>
              <a:t>ずつ重ねています。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97584-7C63-4402-947B-ABBA2A8079C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37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7B75-6F14-4365-A3A6-4E3D8D09F1CB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0325-54A6-4B23-9887-021FB87F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7066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7B75-6F14-4365-A3A6-4E3D8D09F1CB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0325-54A6-4B23-9887-021FB87F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6513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7B75-6F14-4365-A3A6-4E3D8D09F1CB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0325-54A6-4B23-9887-021FB87F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9148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7B75-6F14-4365-A3A6-4E3D8D09F1CB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0325-54A6-4B23-9887-021FB87F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6655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7B75-6F14-4365-A3A6-4E3D8D09F1CB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0325-54A6-4B23-9887-021FB87F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7893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7B75-6F14-4365-A3A6-4E3D8D09F1CB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0325-54A6-4B23-9887-021FB87F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0590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7B75-6F14-4365-A3A6-4E3D8D09F1CB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0325-54A6-4B23-9887-021FB87F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7547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7B75-6F14-4365-A3A6-4E3D8D09F1CB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0325-54A6-4B23-9887-021FB87F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6202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7B75-6F14-4365-A3A6-4E3D8D09F1CB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0325-54A6-4B23-9887-021FB87F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7746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7B75-6F14-4365-A3A6-4E3D8D09F1CB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0325-54A6-4B23-9887-021FB87F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535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7B75-6F14-4365-A3A6-4E3D8D09F1CB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0325-54A6-4B23-9887-021FB87F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157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77B75-6F14-4365-A3A6-4E3D8D09F1CB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90325-54A6-4B23-9887-021FB87F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5162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hyperlink" Target="https://droptalk.net/symbol/" TargetMode="External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gif"/><Relationship Id="rId3" Type="http://schemas.openxmlformats.org/officeDocument/2006/relationships/image" Target="../media/image10.png"/><Relationship Id="rId7" Type="http://schemas.openxmlformats.org/officeDocument/2006/relationships/image" Target="../media/image5.png"/><Relationship Id="rId12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gif"/><Relationship Id="rId10" Type="http://schemas.openxmlformats.org/officeDocument/2006/relationships/image" Target="../media/image8.png"/><Relationship Id="rId4" Type="http://schemas.openxmlformats.org/officeDocument/2006/relationships/image" Target="../media/image1.png"/><Relationship Id="rId9" Type="http://schemas.openxmlformats.org/officeDocument/2006/relationships/image" Target="../media/image7.png"/><Relationship Id="rId14" Type="http://schemas.openxmlformats.org/officeDocument/2006/relationships/image" Target="../media/image12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11.gif"/><Relationship Id="rId3" Type="http://schemas.openxmlformats.org/officeDocument/2006/relationships/image" Target="../media/image2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13.gif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FF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キス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D2918C6A-B59F-DD1B-7BE9-A9E77F4435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305" y="186240"/>
            <a:ext cx="4464000" cy="882504"/>
          </a:xfrm>
          <a:prstGeom prst="rect">
            <a:avLst/>
          </a:prstGeom>
        </p:spPr>
      </p:pic>
      <p:pic>
        <p:nvPicPr>
          <p:cNvPr id="26" name="図 25" descr="ダイアグラム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39EEF87C-63EE-4D85-03F5-8C16DFBD96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104" y="7958014"/>
            <a:ext cx="4464000" cy="881415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7FBDC5D-4C1F-29CD-B2B5-ADE34E90C5E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381375" y="8928555"/>
            <a:ext cx="3593786" cy="21544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"/>
              </a:rPr>
              <a:t>イラスト出典：</a:t>
            </a:r>
            <a:r>
              <a:rPr lang="ja-JP" altLang="en-US" sz="800"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"/>
              </a:rPr>
              <a:t>ドロップレット・プロジェクト　</a:t>
            </a:r>
            <a:r>
              <a:rPr lang="en-US" altLang="ja-JP" sz="800"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"/>
                <a:hlinkClick r:id="rId5"/>
              </a:rPr>
              <a:t>https://droptalk.net/symbol/</a:t>
            </a:r>
            <a:r>
              <a:rPr lang="ja-JP" altLang="en-US" sz="800"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"/>
              </a:rPr>
              <a:t>　</a:t>
            </a:r>
            <a:endParaRPr lang="ja-JP" sz="8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29" name="図 28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AF660D6F-0993-1BCF-182E-4A147154B0C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37821" y="1124568"/>
            <a:ext cx="4464000" cy="885815"/>
          </a:xfrm>
          <a:prstGeom prst="rect">
            <a:avLst/>
          </a:prstGeom>
        </p:spPr>
      </p:pic>
      <p:pic>
        <p:nvPicPr>
          <p:cNvPr id="30" name="図 29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63F82704-B066-CCDE-6123-2FBD2FAD00E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37821" y="2114975"/>
            <a:ext cx="4464000" cy="882141"/>
          </a:xfrm>
          <a:prstGeom prst="rect">
            <a:avLst/>
          </a:prstGeom>
        </p:spPr>
      </p:pic>
      <p:pic>
        <p:nvPicPr>
          <p:cNvPr id="31" name="図 30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E78D5875-4C11-D9F9-1C44-398316C71DD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37821" y="3101708"/>
            <a:ext cx="4464000" cy="879580"/>
          </a:xfrm>
          <a:prstGeom prst="rect">
            <a:avLst/>
          </a:prstGeom>
        </p:spPr>
      </p:pic>
      <p:pic>
        <p:nvPicPr>
          <p:cNvPr id="32" name="図 31" descr="テキスト, ホワイトボード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C65E0BB-6544-0E05-307B-C438B6A207D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37821" y="4085880"/>
            <a:ext cx="4464000" cy="880303"/>
          </a:xfrm>
          <a:prstGeom prst="rect">
            <a:avLst/>
          </a:prstGeom>
        </p:spPr>
      </p:pic>
      <p:pic>
        <p:nvPicPr>
          <p:cNvPr id="33" name="図 32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ED0BCCF8-B68F-1535-4776-A7E86116E7F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37821" y="5070775"/>
            <a:ext cx="4464000" cy="880303"/>
          </a:xfrm>
          <a:prstGeom prst="rect">
            <a:avLst/>
          </a:prstGeom>
        </p:spPr>
      </p:pic>
      <p:pic>
        <p:nvPicPr>
          <p:cNvPr id="34" name="図 33" descr="テキス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2724189C-1566-5D92-10FD-5849E849885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37821" y="6055670"/>
            <a:ext cx="4464000" cy="876625"/>
          </a:xfrm>
          <a:prstGeom prst="rect">
            <a:avLst/>
          </a:prstGeom>
        </p:spPr>
      </p:pic>
      <p:pic>
        <p:nvPicPr>
          <p:cNvPr id="35" name="図 34" descr="テキス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A477D2C5-68CE-BF72-DE83-983CC4B103E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37821" y="7036887"/>
            <a:ext cx="4464000" cy="88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64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 descr="テキス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99C9789F-D452-5C06-9831-C26144FC5C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50" y="93929"/>
            <a:ext cx="4464000" cy="882504"/>
          </a:xfrm>
          <a:prstGeom prst="rect">
            <a:avLst/>
          </a:prstGeom>
        </p:spPr>
      </p:pic>
      <p:pic>
        <p:nvPicPr>
          <p:cNvPr id="14" name="図 13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9CBA242-7920-57F6-59BA-A901E0A499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59594" y="1059254"/>
            <a:ext cx="4464000" cy="885815"/>
          </a:xfrm>
          <a:prstGeom prst="rect">
            <a:avLst/>
          </a:prstGeom>
        </p:spPr>
      </p:pic>
      <p:pic>
        <p:nvPicPr>
          <p:cNvPr id="43" name="図 42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C24B336-93A2-A89E-E6F5-8646D45BAC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59594" y="3019344"/>
            <a:ext cx="4464000" cy="882141"/>
          </a:xfrm>
          <a:prstGeom prst="rect">
            <a:avLst/>
          </a:prstGeom>
        </p:spPr>
      </p:pic>
      <p:pic>
        <p:nvPicPr>
          <p:cNvPr id="44" name="図 43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DD79C5E-C0AF-740C-B7E6-5A64BB1B9B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59594" y="4972082"/>
            <a:ext cx="4464000" cy="879580"/>
          </a:xfrm>
          <a:prstGeom prst="rect">
            <a:avLst/>
          </a:prstGeom>
        </p:spPr>
      </p:pic>
      <p:pic>
        <p:nvPicPr>
          <p:cNvPr id="45" name="図 44" descr="テキスト, ホワイトボード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4C59550-E530-16D9-B071-0D56D1343D1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59594" y="6927052"/>
            <a:ext cx="4464000" cy="880303"/>
          </a:xfrm>
          <a:prstGeom prst="rect">
            <a:avLst/>
          </a:prstGeom>
        </p:spPr>
      </p:pic>
      <p:pic>
        <p:nvPicPr>
          <p:cNvPr id="46" name="図 45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B248C045-8DE1-03E1-BE84-7C8FA29BC6D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59594" y="2042055"/>
            <a:ext cx="4464000" cy="880303"/>
          </a:xfrm>
          <a:prstGeom prst="rect">
            <a:avLst/>
          </a:prstGeom>
        </p:spPr>
      </p:pic>
      <p:pic>
        <p:nvPicPr>
          <p:cNvPr id="47" name="図 46" descr="テキス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6881F488-3A43-99DA-A767-E95DFB00FC0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59594" y="3998471"/>
            <a:ext cx="4464000" cy="876625"/>
          </a:xfrm>
          <a:prstGeom prst="rect">
            <a:avLst/>
          </a:prstGeom>
        </p:spPr>
      </p:pic>
      <p:pic>
        <p:nvPicPr>
          <p:cNvPr id="48" name="図 47" descr="テキス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5D769C62-A0E8-2BED-5D89-9D25F188C49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59594" y="5948648"/>
            <a:ext cx="4464000" cy="881416"/>
          </a:xfrm>
          <a:prstGeom prst="rect">
            <a:avLst/>
          </a:prstGeom>
        </p:spPr>
      </p:pic>
      <p:pic>
        <p:nvPicPr>
          <p:cNvPr id="49" name="図 48" descr="ダイアグラム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E31A2F8-9724-FFD3-9CE4-A52DA08903E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50" y="7979350"/>
            <a:ext cx="4464000" cy="881415"/>
          </a:xfrm>
          <a:prstGeom prst="rect">
            <a:avLst/>
          </a:prstGeom>
        </p:spPr>
      </p:pic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CB4E080-8E4B-1F5E-3005-B20D6A84777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381375" y="8928554"/>
            <a:ext cx="3593786" cy="21544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"/>
              </a:rPr>
              <a:t>イラスト出典：</a:t>
            </a:r>
            <a:r>
              <a:rPr lang="ja-JP" altLang="en-US" sz="800"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"/>
              </a:rPr>
              <a:t>ドロップレット・プロジェクト　</a:t>
            </a:r>
            <a:r>
              <a:rPr lang="en-US" altLang="ja-JP" sz="800"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"/>
              </a:rPr>
              <a:t>https://droptalk.net/symbol/</a:t>
            </a:r>
            <a:endParaRPr lang="ja-JP" sz="8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60" name="図 59">
            <a:extLst>
              <a:ext uri="{FF2B5EF4-FFF2-40B4-BE49-F238E27FC236}">
                <a16:creationId xmlns:a16="http://schemas.microsoft.com/office/drawing/2014/main" id="{A68178CB-2C9F-06DD-9FB7-76C22FBBC9A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090" y="1233344"/>
            <a:ext cx="895350" cy="895350"/>
          </a:xfrm>
          <a:prstGeom prst="rect">
            <a:avLst/>
          </a:prstGeom>
        </p:spPr>
      </p:pic>
      <p:pic>
        <p:nvPicPr>
          <p:cNvPr id="62" name="図 61">
            <a:extLst>
              <a:ext uri="{FF2B5EF4-FFF2-40B4-BE49-F238E27FC236}">
                <a16:creationId xmlns:a16="http://schemas.microsoft.com/office/drawing/2014/main" id="{6260F394-ED31-595A-05F2-F80C7FF843D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54" y="1244799"/>
            <a:ext cx="904875" cy="895350"/>
          </a:xfrm>
          <a:prstGeom prst="rect">
            <a:avLst/>
          </a:prstGeom>
        </p:spPr>
      </p:pic>
      <p:pic>
        <p:nvPicPr>
          <p:cNvPr id="83" name="図 82">
            <a:extLst>
              <a:ext uri="{FF2B5EF4-FFF2-40B4-BE49-F238E27FC236}">
                <a16:creationId xmlns:a16="http://schemas.microsoft.com/office/drawing/2014/main" id="{1345692C-657E-62CC-C06A-9F4754F71A7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090" y="1233344"/>
            <a:ext cx="895350" cy="895350"/>
          </a:xfrm>
          <a:prstGeom prst="rect">
            <a:avLst/>
          </a:prstGeom>
        </p:spPr>
      </p:pic>
      <p:pic>
        <p:nvPicPr>
          <p:cNvPr id="84" name="図 83">
            <a:extLst>
              <a:ext uri="{FF2B5EF4-FFF2-40B4-BE49-F238E27FC236}">
                <a16:creationId xmlns:a16="http://schemas.microsoft.com/office/drawing/2014/main" id="{66736BC7-6727-22F6-3A76-732CD6526B5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54" y="1244799"/>
            <a:ext cx="904875" cy="895350"/>
          </a:xfrm>
          <a:prstGeom prst="rect">
            <a:avLst/>
          </a:prstGeom>
        </p:spPr>
      </p:pic>
      <p:pic>
        <p:nvPicPr>
          <p:cNvPr id="85" name="図 84">
            <a:extLst>
              <a:ext uri="{FF2B5EF4-FFF2-40B4-BE49-F238E27FC236}">
                <a16:creationId xmlns:a16="http://schemas.microsoft.com/office/drawing/2014/main" id="{D6698BC7-3978-2069-DB6C-87AA6FA6BE3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090" y="1233344"/>
            <a:ext cx="895350" cy="895350"/>
          </a:xfrm>
          <a:prstGeom prst="rect">
            <a:avLst/>
          </a:prstGeom>
        </p:spPr>
      </p:pic>
      <p:pic>
        <p:nvPicPr>
          <p:cNvPr id="86" name="図 85">
            <a:extLst>
              <a:ext uri="{FF2B5EF4-FFF2-40B4-BE49-F238E27FC236}">
                <a16:creationId xmlns:a16="http://schemas.microsoft.com/office/drawing/2014/main" id="{CECA5D25-CC38-C841-3A49-70228CEB089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54" y="1244799"/>
            <a:ext cx="904875" cy="895350"/>
          </a:xfrm>
          <a:prstGeom prst="rect">
            <a:avLst/>
          </a:prstGeom>
        </p:spPr>
      </p:pic>
      <p:pic>
        <p:nvPicPr>
          <p:cNvPr id="87" name="図 86">
            <a:extLst>
              <a:ext uri="{FF2B5EF4-FFF2-40B4-BE49-F238E27FC236}">
                <a16:creationId xmlns:a16="http://schemas.microsoft.com/office/drawing/2014/main" id="{61CB00DC-0D80-10F7-4AEE-851626FF4AE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090" y="1233344"/>
            <a:ext cx="895350" cy="895350"/>
          </a:xfrm>
          <a:prstGeom prst="rect">
            <a:avLst/>
          </a:prstGeom>
        </p:spPr>
      </p:pic>
      <p:pic>
        <p:nvPicPr>
          <p:cNvPr id="88" name="図 87">
            <a:extLst>
              <a:ext uri="{FF2B5EF4-FFF2-40B4-BE49-F238E27FC236}">
                <a16:creationId xmlns:a16="http://schemas.microsoft.com/office/drawing/2014/main" id="{1468A88D-0C14-5253-4C1D-429BFACCF4E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54" y="1244799"/>
            <a:ext cx="904875" cy="895350"/>
          </a:xfrm>
          <a:prstGeom prst="rect">
            <a:avLst/>
          </a:prstGeom>
        </p:spPr>
      </p:pic>
      <p:pic>
        <p:nvPicPr>
          <p:cNvPr id="89" name="図 88">
            <a:extLst>
              <a:ext uri="{FF2B5EF4-FFF2-40B4-BE49-F238E27FC236}">
                <a16:creationId xmlns:a16="http://schemas.microsoft.com/office/drawing/2014/main" id="{DA4FEA00-EB47-3430-E5B8-A17C26BE223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090" y="1233344"/>
            <a:ext cx="895350" cy="895350"/>
          </a:xfrm>
          <a:prstGeom prst="rect">
            <a:avLst/>
          </a:prstGeom>
        </p:spPr>
      </p:pic>
      <p:pic>
        <p:nvPicPr>
          <p:cNvPr id="90" name="図 89">
            <a:extLst>
              <a:ext uri="{FF2B5EF4-FFF2-40B4-BE49-F238E27FC236}">
                <a16:creationId xmlns:a16="http://schemas.microsoft.com/office/drawing/2014/main" id="{9E0A04B3-2F46-9490-9BB3-246CF5BDA1D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54" y="1244799"/>
            <a:ext cx="904875" cy="895350"/>
          </a:xfrm>
          <a:prstGeom prst="rect">
            <a:avLst/>
          </a:prstGeom>
        </p:spPr>
      </p:pic>
      <p:pic>
        <p:nvPicPr>
          <p:cNvPr id="91" name="図 90">
            <a:extLst>
              <a:ext uri="{FF2B5EF4-FFF2-40B4-BE49-F238E27FC236}">
                <a16:creationId xmlns:a16="http://schemas.microsoft.com/office/drawing/2014/main" id="{BD6A2BD9-C3B8-D34A-E0C1-BC801FA8C88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090" y="1233344"/>
            <a:ext cx="895350" cy="895350"/>
          </a:xfrm>
          <a:prstGeom prst="rect">
            <a:avLst/>
          </a:prstGeom>
        </p:spPr>
      </p:pic>
      <p:pic>
        <p:nvPicPr>
          <p:cNvPr id="92" name="図 91">
            <a:extLst>
              <a:ext uri="{FF2B5EF4-FFF2-40B4-BE49-F238E27FC236}">
                <a16:creationId xmlns:a16="http://schemas.microsoft.com/office/drawing/2014/main" id="{F33FE034-97B7-0E3F-019C-B8D774C965B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54" y="1244799"/>
            <a:ext cx="904875" cy="895350"/>
          </a:xfrm>
          <a:prstGeom prst="rect">
            <a:avLst/>
          </a:prstGeom>
        </p:spPr>
      </p:pic>
      <p:pic>
        <p:nvPicPr>
          <p:cNvPr id="93" name="図 92">
            <a:extLst>
              <a:ext uri="{FF2B5EF4-FFF2-40B4-BE49-F238E27FC236}">
                <a16:creationId xmlns:a16="http://schemas.microsoft.com/office/drawing/2014/main" id="{A99D186F-85D2-5A23-2414-B43B261CD1B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090" y="1233344"/>
            <a:ext cx="895350" cy="895350"/>
          </a:xfrm>
          <a:prstGeom prst="rect">
            <a:avLst/>
          </a:prstGeom>
        </p:spPr>
      </p:pic>
      <p:pic>
        <p:nvPicPr>
          <p:cNvPr id="94" name="図 93">
            <a:extLst>
              <a:ext uri="{FF2B5EF4-FFF2-40B4-BE49-F238E27FC236}">
                <a16:creationId xmlns:a16="http://schemas.microsoft.com/office/drawing/2014/main" id="{70BCED5C-13A5-2A69-C5E4-7DD64AD6EB2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54" y="1244799"/>
            <a:ext cx="904875" cy="895350"/>
          </a:xfrm>
          <a:prstGeom prst="rect">
            <a:avLst/>
          </a:prstGeom>
        </p:spPr>
      </p:pic>
      <p:pic>
        <p:nvPicPr>
          <p:cNvPr id="95" name="図 94">
            <a:extLst>
              <a:ext uri="{FF2B5EF4-FFF2-40B4-BE49-F238E27FC236}">
                <a16:creationId xmlns:a16="http://schemas.microsoft.com/office/drawing/2014/main" id="{46C2DB93-4A2A-17B2-A164-D00FBAF85A4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090" y="1233344"/>
            <a:ext cx="895350" cy="895350"/>
          </a:xfrm>
          <a:prstGeom prst="rect">
            <a:avLst/>
          </a:prstGeom>
        </p:spPr>
      </p:pic>
      <p:pic>
        <p:nvPicPr>
          <p:cNvPr id="96" name="図 95">
            <a:extLst>
              <a:ext uri="{FF2B5EF4-FFF2-40B4-BE49-F238E27FC236}">
                <a16:creationId xmlns:a16="http://schemas.microsoft.com/office/drawing/2014/main" id="{913A1174-8AEF-0DB5-0FED-532A3FB2965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54" y="1244799"/>
            <a:ext cx="904875" cy="895350"/>
          </a:xfrm>
          <a:prstGeom prst="rect">
            <a:avLst/>
          </a:prstGeom>
        </p:spPr>
      </p:pic>
      <p:pic>
        <p:nvPicPr>
          <p:cNvPr id="97" name="図 96">
            <a:extLst>
              <a:ext uri="{FF2B5EF4-FFF2-40B4-BE49-F238E27FC236}">
                <a16:creationId xmlns:a16="http://schemas.microsoft.com/office/drawing/2014/main" id="{A4E3525A-113A-7F88-E201-D27A1C62674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090" y="1233344"/>
            <a:ext cx="895350" cy="895350"/>
          </a:xfrm>
          <a:prstGeom prst="rect">
            <a:avLst/>
          </a:prstGeom>
        </p:spPr>
      </p:pic>
      <p:pic>
        <p:nvPicPr>
          <p:cNvPr id="98" name="図 97">
            <a:extLst>
              <a:ext uri="{FF2B5EF4-FFF2-40B4-BE49-F238E27FC236}">
                <a16:creationId xmlns:a16="http://schemas.microsoft.com/office/drawing/2014/main" id="{E63699BA-FED3-60A7-D8B6-00107593FC3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54" y="1244799"/>
            <a:ext cx="904875" cy="895350"/>
          </a:xfrm>
          <a:prstGeom prst="rect">
            <a:avLst/>
          </a:prstGeom>
        </p:spPr>
      </p:pic>
      <p:pic>
        <p:nvPicPr>
          <p:cNvPr id="99" name="図 98">
            <a:extLst>
              <a:ext uri="{FF2B5EF4-FFF2-40B4-BE49-F238E27FC236}">
                <a16:creationId xmlns:a16="http://schemas.microsoft.com/office/drawing/2014/main" id="{A5B2E831-B1CE-6D71-BB31-992FEEC22CE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090" y="1233344"/>
            <a:ext cx="895350" cy="895350"/>
          </a:xfrm>
          <a:prstGeom prst="rect">
            <a:avLst/>
          </a:prstGeom>
        </p:spPr>
      </p:pic>
      <p:pic>
        <p:nvPicPr>
          <p:cNvPr id="100" name="図 99">
            <a:extLst>
              <a:ext uri="{FF2B5EF4-FFF2-40B4-BE49-F238E27FC236}">
                <a16:creationId xmlns:a16="http://schemas.microsoft.com/office/drawing/2014/main" id="{0488B36B-975C-D87F-3C4F-B004FD1C000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54" y="1244799"/>
            <a:ext cx="904875" cy="895350"/>
          </a:xfrm>
          <a:prstGeom prst="rect">
            <a:avLst/>
          </a:prstGeom>
        </p:spPr>
      </p:pic>
      <p:pic>
        <p:nvPicPr>
          <p:cNvPr id="3" name="図 2" descr="挿絵, 時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258310C7-45FF-5408-4E71-EB68D86A1C7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54" y="154140"/>
            <a:ext cx="895350" cy="895350"/>
          </a:xfrm>
          <a:prstGeom prst="rect">
            <a:avLst/>
          </a:prstGeom>
        </p:spPr>
      </p:pic>
      <p:pic>
        <p:nvPicPr>
          <p:cNvPr id="5" name="図 4" descr="ロゴ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722D04F-C3E5-867A-AEE7-C02EAA7DFE5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9313" y="144615"/>
            <a:ext cx="904875" cy="904875"/>
          </a:xfrm>
          <a:prstGeom prst="rect">
            <a:avLst/>
          </a:prstGeom>
        </p:spPr>
      </p:pic>
      <p:pic>
        <p:nvPicPr>
          <p:cNvPr id="6" name="図 5" descr="ロゴ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C2A517C-DD86-9544-AF6C-D2ECA8F938F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515" y="144207"/>
            <a:ext cx="904875" cy="904875"/>
          </a:xfrm>
          <a:prstGeom prst="rect">
            <a:avLst/>
          </a:prstGeom>
        </p:spPr>
      </p:pic>
      <p:pic>
        <p:nvPicPr>
          <p:cNvPr id="7" name="図 6" descr="ロゴ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D9F1F8C2-578F-8F2D-4A0B-46B2403252C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4340" y="145776"/>
            <a:ext cx="904875" cy="904875"/>
          </a:xfrm>
          <a:prstGeom prst="rect">
            <a:avLst/>
          </a:prstGeom>
        </p:spPr>
      </p:pic>
      <p:pic>
        <p:nvPicPr>
          <p:cNvPr id="8" name="図 7" descr="ロゴ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A861F561-19F9-98F8-E599-FE17CE56F17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928" y="139824"/>
            <a:ext cx="904875" cy="904875"/>
          </a:xfrm>
          <a:prstGeom prst="rect">
            <a:avLst/>
          </a:prstGeom>
        </p:spPr>
      </p:pic>
      <p:pic>
        <p:nvPicPr>
          <p:cNvPr id="9" name="図 8" descr="ロゴ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930E9B25-3990-9793-01CD-4156017FDF3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726" y="138731"/>
            <a:ext cx="904875" cy="904875"/>
          </a:xfrm>
          <a:prstGeom prst="rect">
            <a:avLst/>
          </a:prstGeom>
        </p:spPr>
      </p:pic>
      <p:pic>
        <p:nvPicPr>
          <p:cNvPr id="10" name="図 9" descr="ロゴ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806D620-5D0C-0AF1-C68B-985635D0A7F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690" y="152324"/>
            <a:ext cx="904875" cy="904875"/>
          </a:xfrm>
          <a:prstGeom prst="rect">
            <a:avLst/>
          </a:prstGeom>
        </p:spPr>
      </p:pic>
      <p:pic>
        <p:nvPicPr>
          <p:cNvPr id="11" name="図 10" descr="ロゴ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6F864D6B-1A3E-06A3-5F68-D8570E25386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278" y="144008"/>
            <a:ext cx="904875" cy="904875"/>
          </a:xfrm>
          <a:prstGeom prst="rect">
            <a:avLst/>
          </a:prstGeom>
        </p:spPr>
      </p:pic>
      <p:pic>
        <p:nvPicPr>
          <p:cNvPr id="12" name="図 11" descr="ロゴ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C42FC1A-0F2D-309A-DA8C-F61DED8C519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699" y="133474"/>
            <a:ext cx="904875" cy="904875"/>
          </a:xfrm>
          <a:prstGeom prst="rect">
            <a:avLst/>
          </a:prstGeom>
        </p:spPr>
      </p:pic>
      <p:pic>
        <p:nvPicPr>
          <p:cNvPr id="15" name="図 14" descr="ロゴ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3A0F1580-0310-DCAC-509E-C4CD95BB420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803" y="158675"/>
            <a:ext cx="904875" cy="904875"/>
          </a:xfrm>
          <a:prstGeom prst="rect">
            <a:avLst/>
          </a:prstGeom>
        </p:spPr>
      </p:pic>
      <p:pic>
        <p:nvPicPr>
          <p:cNvPr id="16" name="図 15" descr="ロゴ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8157B46A-EA51-B1E7-F38B-88960ADEE52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8627" y="144882"/>
            <a:ext cx="904875" cy="904875"/>
          </a:xfrm>
          <a:prstGeom prst="rect">
            <a:avLst/>
          </a:prstGeom>
        </p:spPr>
      </p:pic>
      <p:pic>
        <p:nvPicPr>
          <p:cNvPr id="17" name="図 16" descr="挿絵, 時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6A5A978C-F732-7E4C-0C08-6110F64DF14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349" y="150936"/>
            <a:ext cx="895350" cy="895350"/>
          </a:xfrm>
          <a:prstGeom prst="rect">
            <a:avLst/>
          </a:prstGeom>
        </p:spPr>
      </p:pic>
      <p:pic>
        <p:nvPicPr>
          <p:cNvPr id="18" name="図 17" descr="挿絵, 時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3F82329-84A4-7044-6128-C39A5735FF1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912" y="151204"/>
            <a:ext cx="895350" cy="895350"/>
          </a:xfrm>
          <a:prstGeom prst="rect">
            <a:avLst/>
          </a:prstGeom>
        </p:spPr>
      </p:pic>
      <p:pic>
        <p:nvPicPr>
          <p:cNvPr id="19" name="図 18" descr="挿絵, 時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6A8377B9-2DB2-344B-F22C-A0ABE7EF1E7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194" y="159689"/>
            <a:ext cx="895350" cy="895350"/>
          </a:xfrm>
          <a:prstGeom prst="rect">
            <a:avLst/>
          </a:prstGeom>
        </p:spPr>
      </p:pic>
      <p:pic>
        <p:nvPicPr>
          <p:cNvPr id="20" name="図 19" descr="挿絵, 時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855CD088-1FC8-8CDA-7C39-9B44B2158BD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436" y="150936"/>
            <a:ext cx="895350" cy="895350"/>
          </a:xfrm>
          <a:prstGeom prst="rect">
            <a:avLst/>
          </a:prstGeom>
        </p:spPr>
      </p:pic>
      <p:pic>
        <p:nvPicPr>
          <p:cNvPr id="21" name="図 20" descr="挿絵, 時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95655C50-C79E-23A3-26CA-3A74BC1E903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8975" y="150235"/>
            <a:ext cx="895350" cy="895350"/>
          </a:xfrm>
          <a:prstGeom prst="rect">
            <a:avLst/>
          </a:prstGeom>
        </p:spPr>
      </p:pic>
      <p:pic>
        <p:nvPicPr>
          <p:cNvPr id="22" name="図 21" descr="挿絵, 時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6A50F3D-4BDB-1C0A-838C-86FD46F8C9B1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912" y="158158"/>
            <a:ext cx="895350" cy="895350"/>
          </a:xfrm>
          <a:prstGeom prst="rect">
            <a:avLst/>
          </a:prstGeom>
        </p:spPr>
      </p:pic>
      <p:pic>
        <p:nvPicPr>
          <p:cNvPr id="23" name="図 22" descr="挿絵, 時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8256FF43-9129-901D-99D1-EBD565D7C94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562" y="146989"/>
            <a:ext cx="895350" cy="895350"/>
          </a:xfrm>
          <a:prstGeom prst="rect">
            <a:avLst/>
          </a:prstGeom>
        </p:spPr>
      </p:pic>
      <p:pic>
        <p:nvPicPr>
          <p:cNvPr id="24" name="図 23" descr="挿絵, 時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34257C93-C874-68E5-474A-B465760FA0C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8975" y="145458"/>
            <a:ext cx="895350" cy="895350"/>
          </a:xfrm>
          <a:prstGeom prst="rect">
            <a:avLst/>
          </a:prstGeom>
        </p:spPr>
      </p:pic>
      <p:pic>
        <p:nvPicPr>
          <p:cNvPr id="25" name="図 24" descr="挿絵, 時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06C6BE6E-1095-4486-831F-EF696B44250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562" y="145458"/>
            <a:ext cx="895350" cy="89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277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E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03A2FC0-7B0F-1D02-38AC-44846E4754FB}"/>
              </a:ext>
            </a:extLst>
          </p:cNvPr>
          <p:cNvSpPr txBox="1"/>
          <p:nvPr/>
        </p:nvSpPr>
        <p:spPr>
          <a:xfrm>
            <a:off x="3381375" y="8928554"/>
            <a:ext cx="3593786" cy="21544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"/>
              </a:rPr>
              <a:t>イラスト出典：</a:t>
            </a:r>
            <a:r>
              <a:rPr lang="ja-JP" altLang="en-US" sz="800"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"/>
              </a:rPr>
              <a:t>ドロップレット・プロジェクト　</a:t>
            </a:r>
            <a:r>
              <a:rPr lang="en-US" altLang="ja-JP" sz="800"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"/>
              </a:rPr>
              <a:t>https://droptalk.net/symbol/</a:t>
            </a:r>
            <a:endParaRPr lang="ja-JP" sz="8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0" name="図 9" descr="図形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EF7DB28A-A91F-A581-25AF-12D9CD6B87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30204" y="5112454"/>
            <a:ext cx="4500000" cy="884821"/>
          </a:xfrm>
          <a:prstGeom prst="rect">
            <a:avLst/>
          </a:prstGeom>
        </p:spPr>
      </p:pic>
      <p:pic>
        <p:nvPicPr>
          <p:cNvPr id="13" name="図 12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4882835-7F21-4539-1015-BF4A2E58A6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30204" y="4144051"/>
            <a:ext cx="4500000" cy="887402"/>
          </a:xfrm>
          <a:prstGeom prst="rect">
            <a:avLst/>
          </a:prstGeom>
        </p:spPr>
      </p:pic>
      <p:pic>
        <p:nvPicPr>
          <p:cNvPr id="15" name="図 14" descr="テキス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5FA5A7B-140D-D81C-8ECC-F841E22F6A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30204" y="1240666"/>
            <a:ext cx="4500000" cy="888889"/>
          </a:xfrm>
          <a:prstGeom prst="rect">
            <a:avLst/>
          </a:prstGeom>
        </p:spPr>
      </p:pic>
      <p:pic>
        <p:nvPicPr>
          <p:cNvPr id="17" name="図 16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75C9765-CE87-BB7B-2096-44545A6250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30204" y="6078276"/>
            <a:ext cx="4500000" cy="890008"/>
          </a:xfrm>
          <a:prstGeom prst="rect">
            <a:avLst/>
          </a:prstGeom>
        </p:spPr>
      </p:pic>
      <p:pic>
        <p:nvPicPr>
          <p:cNvPr id="19" name="図 18" descr="ホワイトボード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62EC7333-AFEA-235C-9199-46AABD5363B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30204" y="7049286"/>
            <a:ext cx="4500000" cy="887037"/>
          </a:xfrm>
          <a:prstGeom prst="rect">
            <a:avLst/>
          </a:prstGeom>
        </p:spPr>
      </p:pic>
      <p:pic>
        <p:nvPicPr>
          <p:cNvPr id="22" name="図 21" descr="グラフィカル ユーザー インターフェイス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9B6CF746-C2BC-C237-014E-09C72CC7F4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30204" y="276695"/>
            <a:ext cx="4500000" cy="882970"/>
          </a:xfrm>
          <a:prstGeom prst="rect">
            <a:avLst/>
          </a:prstGeom>
        </p:spPr>
      </p:pic>
      <p:pic>
        <p:nvPicPr>
          <p:cNvPr id="24" name="図 23" descr="図形, 矢印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60B128A-7050-2994-F2B2-E93393F050A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653" y="7999618"/>
            <a:ext cx="4500000" cy="886307"/>
          </a:xfrm>
          <a:prstGeom prst="rect">
            <a:avLst/>
          </a:prstGeom>
        </p:spPr>
      </p:pic>
      <p:pic>
        <p:nvPicPr>
          <p:cNvPr id="28" name="図 27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138DA739-CB03-A3B9-EC76-8EAD668F11B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30204" y="3180080"/>
            <a:ext cx="4500000" cy="882970"/>
          </a:xfrm>
          <a:prstGeom prst="rect">
            <a:avLst/>
          </a:prstGeom>
        </p:spPr>
      </p:pic>
      <p:pic>
        <p:nvPicPr>
          <p:cNvPr id="31" name="図 30" descr="矢印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AC732C5D-D804-413C-214F-547A433A8AE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30204" y="2210556"/>
            <a:ext cx="4500000" cy="888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712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8F3C526-7159-5AD6-6D09-4DA4AEE1FD30}"/>
              </a:ext>
            </a:extLst>
          </p:cNvPr>
          <p:cNvSpPr txBox="1">
            <a:spLocks/>
          </p:cNvSpPr>
          <p:nvPr/>
        </p:nvSpPr>
        <p:spPr>
          <a:xfrm>
            <a:off x="3381375" y="8928554"/>
            <a:ext cx="3593786" cy="21544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"/>
              </a:rPr>
              <a:t>イラスト出典：</a:t>
            </a:r>
            <a:r>
              <a:rPr lang="ja-JP" altLang="en-US" sz="800"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"/>
              </a:rPr>
              <a:t>ドロップレット・プロジェクト　</a:t>
            </a:r>
            <a:r>
              <a:rPr lang="en-US" altLang="ja-JP" sz="800"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"/>
              </a:rPr>
              <a:t>https://droptalk.net/symbol/</a:t>
            </a:r>
            <a:endParaRPr lang="ja-JP" sz="8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43" name="図 42" descr="図形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1D1BA78B-3F23-4B2F-0F6C-5E4EB76412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71857" y="185961"/>
            <a:ext cx="4500000" cy="884821"/>
          </a:xfrm>
          <a:prstGeom prst="rect">
            <a:avLst/>
          </a:prstGeom>
        </p:spPr>
      </p:pic>
      <p:pic>
        <p:nvPicPr>
          <p:cNvPr id="44" name="図 43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366B18A-EE1F-0F68-B16A-DF0B975250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71857" y="1161782"/>
            <a:ext cx="4500000" cy="887402"/>
          </a:xfrm>
          <a:prstGeom prst="rect">
            <a:avLst/>
          </a:prstGeom>
        </p:spPr>
      </p:pic>
      <p:pic>
        <p:nvPicPr>
          <p:cNvPr id="45" name="図 44" descr="テキス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35B5340-67C4-2A86-CF0A-B4F313AAED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71857" y="2140185"/>
            <a:ext cx="4500000" cy="888889"/>
          </a:xfrm>
          <a:prstGeom prst="rect">
            <a:avLst/>
          </a:prstGeom>
        </p:spPr>
      </p:pic>
      <p:pic>
        <p:nvPicPr>
          <p:cNvPr id="46" name="図 45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E399EC41-17BD-4EA3-9D1D-95BFADB0EA0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71857" y="4094045"/>
            <a:ext cx="4500000" cy="890008"/>
          </a:xfrm>
          <a:prstGeom prst="rect">
            <a:avLst/>
          </a:prstGeom>
        </p:spPr>
      </p:pic>
      <p:pic>
        <p:nvPicPr>
          <p:cNvPr id="47" name="図 46" descr="ホワイトボード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9EB08F9-E810-B85B-D899-94387429574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71857" y="5075053"/>
            <a:ext cx="4500000" cy="887037"/>
          </a:xfrm>
          <a:prstGeom prst="rect">
            <a:avLst/>
          </a:prstGeom>
        </p:spPr>
      </p:pic>
      <p:pic>
        <p:nvPicPr>
          <p:cNvPr id="48" name="図 47" descr="グラフィカル ユーザー インターフェイス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701F365-040D-918F-2014-481B26D56BF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71857" y="6053091"/>
            <a:ext cx="4500000" cy="882970"/>
          </a:xfrm>
          <a:prstGeom prst="rect">
            <a:avLst/>
          </a:prstGeom>
        </p:spPr>
      </p:pic>
      <p:pic>
        <p:nvPicPr>
          <p:cNvPr id="49" name="図 48" descr="図形, 矢印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6E4E770E-3EB9-9243-8D1A-DFBCDD92A91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29" y="7963042"/>
            <a:ext cx="4500000" cy="886307"/>
          </a:xfrm>
          <a:prstGeom prst="rect">
            <a:avLst/>
          </a:prstGeom>
        </p:spPr>
      </p:pic>
      <p:pic>
        <p:nvPicPr>
          <p:cNvPr id="50" name="図 49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5C2E1731-B276-E17F-13DE-AB0D5CE532A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71857" y="3120075"/>
            <a:ext cx="4500000" cy="882970"/>
          </a:xfrm>
          <a:prstGeom prst="rect">
            <a:avLst/>
          </a:prstGeom>
        </p:spPr>
      </p:pic>
      <p:pic>
        <p:nvPicPr>
          <p:cNvPr id="51" name="図 50" descr="矢印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BE50E130-19F9-7283-0BB2-F83EDEE81EF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71857" y="7027062"/>
            <a:ext cx="4500000" cy="888523"/>
          </a:xfrm>
          <a:prstGeom prst="rect">
            <a:avLst/>
          </a:prstGeom>
        </p:spPr>
      </p:pic>
      <p:pic>
        <p:nvPicPr>
          <p:cNvPr id="54" name="図 53">
            <a:extLst>
              <a:ext uri="{FF2B5EF4-FFF2-40B4-BE49-F238E27FC236}">
                <a16:creationId xmlns:a16="http://schemas.microsoft.com/office/drawing/2014/main" id="{EF7D84EB-C49C-E1DA-5863-3766E23EF42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090" y="1233344"/>
            <a:ext cx="895350" cy="895350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52847944-ECB9-127F-E605-1983E6F2075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54" y="1244799"/>
            <a:ext cx="904875" cy="895350"/>
          </a:xfrm>
          <a:prstGeom prst="rect">
            <a:avLst/>
          </a:prstGeom>
        </p:spPr>
      </p:pic>
      <p:pic>
        <p:nvPicPr>
          <p:cNvPr id="74" name="図 73">
            <a:extLst>
              <a:ext uri="{FF2B5EF4-FFF2-40B4-BE49-F238E27FC236}">
                <a16:creationId xmlns:a16="http://schemas.microsoft.com/office/drawing/2014/main" id="{4F50F1D8-041E-0C2E-AB5A-9FD3DC6DF41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090" y="1233344"/>
            <a:ext cx="895350" cy="895350"/>
          </a:xfrm>
          <a:prstGeom prst="rect">
            <a:avLst/>
          </a:prstGeom>
        </p:spPr>
      </p:pic>
      <p:pic>
        <p:nvPicPr>
          <p:cNvPr id="75" name="図 74">
            <a:extLst>
              <a:ext uri="{FF2B5EF4-FFF2-40B4-BE49-F238E27FC236}">
                <a16:creationId xmlns:a16="http://schemas.microsoft.com/office/drawing/2014/main" id="{CA5BAC18-E557-5B93-DFC1-06FDCFAF3A6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54" y="1244799"/>
            <a:ext cx="904875" cy="895350"/>
          </a:xfrm>
          <a:prstGeom prst="rect">
            <a:avLst/>
          </a:prstGeom>
        </p:spPr>
      </p:pic>
      <p:pic>
        <p:nvPicPr>
          <p:cNvPr id="76" name="図 75">
            <a:extLst>
              <a:ext uri="{FF2B5EF4-FFF2-40B4-BE49-F238E27FC236}">
                <a16:creationId xmlns:a16="http://schemas.microsoft.com/office/drawing/2014/main" id="{5ED9615E-3E6D-06DD-34B2-5CAFA186516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090" y="1233344"/>
            <a:ext cx="895350" cy="895350"/>
          </a:xfrm>
          <a:prstGeom prst="rect">
            <a:avLst/>
          </a:prstGeom>
        </p:spPr>
      </p:pic>
      <p:pic>
        <p:nvPicPr>
          <p:cNvPr id="77" name="図 76">
            <a:extLst>
              <a:ext uri="{FF2B5EF4-FFF2-40B4-BE49-F238E27FC236}">
                <a16:creationId xmlns:a16="http://schemas.microsoft.com/office/drawing/2014/main" id="{6BF460EC-181E-0DCC-468E-683D316E2D1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54" y="1244799"/>
            <a:ext cx="904875" cy="895350"/>
          </a:xfrm>
          <a:prstGeom prst="rect">
            <a:avLst/>
          </a:prstGeom>
        </p:spPr>
      </p:pic>
      <p:pic>
        <p:nvPicPr>
          <p:cNvPr id="78" name="図 77">
            <a:extLst>
              <a:ext uri="{FF2B5EF4-FFF2-40B4-BE49-F238E27FC236}">
                <a16:creationId xmlns:a16="http://schemas.microsoft.com/office/drawing/2014/main" id="{3385CFF6-C9CA-C2AF-0372-32AF9401E89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090" y="1233344"/>
            <a:ext cx="895350" cy="895350"/>
          </a:xfrm>
          <a:prstGeom prst="rect">
            <a:avLst/>
          </a:prstGeom>
        </p:spPr>
      </p:pic>
      <p:pic>
        <p:nvPicPr>
          <p:cNvPr id="79" name="図 78">
            <a:extLst>
              <a:ext uri="{FF2B5EF4-FFF2-40B4-BE49-F238E27FC236}">
                <a16:creationId xmlns:a16="http://schemas.microsoft.com/office/drawing/2014/main" id="{85CC1723-6B52-2AEB-DCBB-1B1F2561E8E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54" y="1244799"/>
            <a:ext cx="904875" cy="895350"/>
          </a:xfrm>
          <a:prstGeom prst="rect">
            <a:avLst/>
          </a:prstGeom>
        </p:spPr>
      </p:pic>
      <p:pic>
        <p:nvPicPr>
          <p:cNvPr id="80" name="図 79">
            <a:extLst>
              <a:ext uri="{FF2B5EF4-FFF2-40B4-BE49-F238E27FC236}">
                <a16:creationId xmlns:a16="http://schemas.microsoft.com/office/drawing/2014/main" id="{3C9A2EB8-BC1B-42E1-4A42-CA2F5A5AE42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090" y="1233344"/>
            <a:ext cx="895350" cy="895350"/>
          </a:xfrm>
          <a:prstGeom prst="rect">
            <a:avLst/>
          </a:prstGeom>
        </p:spPr>
      </p:pic>
      <p:pic>
        <p:nvPicPr>
          <p:cNvPr id="81" name="図 80">
            <a:extLst>
              <a:ext uri="{FF2B5EF4-FFF2-40B4-BE49-F238E27FC236}">
                <a16:creationId xmlns:a16="http://schemas.microsoft.com/office/drawing/2014/main" id="{17DB7432-4F9F-E404-1CAF-67478C23BDC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54" y="1244799"/>
            <a:ext cx="904875" cy="895350"/>
          </a:xfrm>
          <a:prstGeom prst="rect">
            <a:avLst/>
          </a:prstGeom>
        </p:spPr>
      </p:pic>
      <p:pic>
        <p:nvPicPr>
          <p:cNvPr id="82" name="図 81">
            <a:extLst>
              <a:ext uri="{FF2B5EF4-FFF2-40B4-BE49-F238E27FC236}">
                <a16:creationId xmlns:a16="http://schemas.microsoft.com/office/drawing/2014/main" id="{491C1ADE-B2EB-9EAB-97C5-CF5A4A84813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090" y="1233344"/>
            <a:ext cx="895350" cy="895350"/>
          </a:xfrm>
          <a:prstGeom prst="rect">
            <a:avLst/>
          </a:prstGeom>
        </p:spPr>
      </p:pic>
      <p:pic>
        <p:nvPicPr>
          <p:cNvPr id="83" name="図 82">
            <a:extLst>
              <a:ext uri="{FF2B5EF4-FFF2-40B4-BE49-F238E27FC236}">
                <a16:creationId xmlns:a16="http://schemas.microsoft.com/office/drawing/2014/main" id="{1C9702F0-2610-75FE-B1DC-225A9DC19FC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54" y="1244799"/>
            <a:ext cx="904875" cy="895350"/>
          </a:xfrm>
          <a:prstGeom prst="rect">
            <a:avLst/>
          </a:prstGeom>
        </p:spPr>
      </p:pic>
      <p:pic>
        <p:nvPicPr>
          <p:cNvPr id="84" name="図 83">
            <a:extLst>
              <a:ext uri="{FF2B5EF4-FFF2-40B4-BE49-F238E27FC236}">
                <a16:creationId xmlns:a16="http://schemas.microsoft.com/office/drawing/2014/main" id="{04D17898-AAB5-591B-E327-9F091F2448E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090" y="1233344"/>
            <a:ext cx="895350" cy="895350"/>
          </a:xfrm>
          <a:prstGeom prst="rect">
            <a:avLst/>
          </a:prstGeom>
        </p:spPr>
      </p:pic>
      <p:pic>
        <p:nvPicPr>
          <p:cNvPr id="85" name="図 84">
            <a:extLst>
              <a:ext uri="{FF2B5EF4-FFF2-40B4-BE49-F238E27FC236}">
                <a16:creationId xmlns:a16="http://schemas.microsoft.com/office/drawing/2014/main" id="{ADD5391D-0F1C-13B5-F9EF-4367131FD95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54" y="1244799"/>
            <a:ext cx="904875" cy="895350"/>
          </a:xfrm>
          <a:prstGeom prst="rect">
            <a:avLst/>
          </a:prstGeom>
        </p:spPr>
      </p:pic>
      <p:pic>
        <p:nvPicPr>
          <p:cNvPr id="86" name="図 85">
            <a:extLst>
              <a:ext uri="{FF2B5EF4-FFF2-40B4-BE49-F238E27FC236}">
                <a16:creationId xmlns:a16="http://schemas.microsoft.com/office/drawing/2014/main" id="{459B2674-5F44-1C6D-6BE0-4955678DA34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090" y="1233344"/>
            <a:ext cx="895350" cy="895350"/>
          </a:xfrm>
          <a:prstGeom prst="rect">
            <a:avLst/>
          </a:prstGeom>
        </p:spPr>
      </p:pic>
      <p:pic>
        <p:nvPicPr>
          <p:cNvPr id="87" name="図 86">
            <a:extLst>
              <a:ext uri="{FF2B5EF4-FFF2-40B4-BE49-F238E27FC236}">
                <a16:creationId xmlns:a16="http://schemas.microsoft.com/office/drawing/2014/main" id="{CA870127-F4A5-133C-106D-D348A5A3183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54" y="1244799"/>
            <a:ext cx="904875" cy="895350"/>
          </a:xfrm>
          <a:prstGeom prst="rect">
            <a:avLst/>
          </a:prstGeom>
        </p:spPr>
      </p:pic>
      <p:pic>
        <p:nvPicPr>
          <p:cNvPr id="88" name="図 87">
            <a:extLst>
              <a:ext uri="{FF2B5EF4-FFF2-40B4-BE49-F238E27FC236}">
                <a16:creationId xmlns:a16="http://schemas.microsoft.com/office/drawing/2014/main" id="{43532427-AB72-3169-1F8A-BE03BD2A4C0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090" y="1233344"/>
            <a:ext cx="895350" cy="895350"/>
          </a:xfrm>
          <a:prstGeom prst="rect">
            <a:avLst/>
          </a:prstGeom>
        </p:spPr>
      </p:pic>
      <p:pic>
        <p:nvPicPr>
          <p:cNvPr id="89" name="図 88">
            <a:extLst>
              <a:ext uri="{FF2B5EF4-FFF2-40B4-BE49-F238E27FC236}">
                <a16:creationId xmlns:a16="http://schemas.microsoft.com/office/drawing/2014/main" id="{4CCFEE4B-AC54-EF80-3741-829661D760D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54" y="1244799"/>
            <a:ext cx="904875" cy="895350"/>
          </a:xfrm>
          <a:prstGeom prst="rect">
            <a:avLst/>
          </a:prstGeom>
        </p:spPr>
      </p:pic>
      <p:pic>
        <p:nvPicPr>
          <p:cNvPr id="90" name="図 89">
            <a:extLst>
              <a:ext uri="{FF2B5EF4-FFF2-40B4-BE49-F238E27FC236}">
                <a16:creationId xmlns:a16="http://schemas.microsoft.com/office/drawing/2014/main" id="{3EC5C976-2D1A-6093-AB9D-DF5A35FF838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090" y="1233344"/>
            <a:ext cx="895350" cy="895350"/>
          </a:xfrm>
          <a:prstGeom prst="rect">
            <a:avLst/>
          </a:prstGeom>
        </p:spPr>
      </p:pic>
      <p:pic>
        <p:nvPicPr>
          <p:cNvPr id="91" name="図 90">
            <a:extLst>
              <a:ext uri="{FF2B5EF4-FFF2-40B4-BE49-F238E27FC236}">
                <a16:creationId xmlns:a16="http://schemas.microsoft.com/office/drawing/2014/main" id="{F91BF69A-820A-374F-07CC-2734D0070AA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54" y="1244799"/>
            <a:ext cx="904875" cy="895350"/>
          </a:xfrm>
          <a:prstGeom prst="rect">
            <a:avLst/>
          </a:prstGeom>
        </p:spPr>
      </p:pic>
      <p:pic>
        <p:nvPicPr>
          <p:cNvPr id="2" name="図 1" descr="挿絵, 時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84560BEB-AB30-348E-B846-A9E7177D1871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54" y="154140"/>
            <a:ext cx="895350" cy="895350"/>
          </a:xfrm>
          <a:prstGeom prst="rect">
            <a:avLst/>
          </a:prstGeom>
        </p:spPr>
      </p:pic>
      <p:pic>
        <p:nvPicPr>
          <p:cNvPr id="3" name="図 2" descr="ロゴ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EE6FCEC6-B641-0381-9FCB-C35F3DDED1C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9313" y="144615"/>
            <a:ext cx="904875" cy="904875"/>
          </a:xfrm>
          <a:prstGeom prst="rect">
            <a:avLst/>
          </a:prstGeom>
        </p:spPr>
      </p:pic>
      <p:pic>
        <p:nvPicPr>
          <p:cNvPr id="4" name="図 3" descr="ロゴ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B3FD669-8869-8031-B3F7-7FF1B6E7763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515" y="144207"/>
            <a:ext cx="904875" cy="904875"/>
          </a:xfrm>
          <a:prstGeom prst="rect">
            <a:avLst/>
          </a:prstGeom>
        </p:spPr>
      </p:pic>
      <p:pic>
        <p:nvPicPr>
          <p:cNvPr id="5" name="図 4" descr="ロゴ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067C8E18-005D-CB95-37F4-A540901F9D8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4340" y="145776"/>
            <a:ext cx="904875" cy="904875"/>
          </a:xfrm>
          <a:prstGeom prst="rect">
            <a:avLst/>
          </a:prstGeom>
        </p:spPr>
      </p:pic>
      <p:pic>
        <p:nvPicPr>
          <p:cNvPr id="6" name="図 5" descr="ロゴ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399961FA-4403-D382-6366-01D8813CAC0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928" y="139824"/>
            <a:ext cx="904875" cy="904875"/>
          </a:xfrm>
          <a:prstGeom prst="rect">
            <a:avLst/>
          </a:prstGeom>
        </p:spPr>
      </p:pic>
      <p:pic>
        <p:nvPicPr>
          <p:cNvPr id="7" name="図 6" descr="ロゴ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6B58E548-7CF7-EE18-1F01-4609331CBBC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726" y="138731"/>
            <a:ext cx="904875" cy="904875"/>
          </a:xfrm>
          <a:prstGeom prst="rect">
            <a:avLst/>
          </a:prstGeom>
        </p:spPr>
      </p:pic>
      <p:pic>
        <p:nvPicPr>
          <p:cNvPr id="8" name="図 7" descr="ロゴ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77111D7-53DA-5F38-884A-2FCC41627A2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690" y="152324"/>
            <a:ext cx="904875" cy="904875"/>
          </a:xfrm>
          <a:prstGeom prst="rect">
            <a:avLst/>
          </a:prstGeom>
        </p:spPr>
      </p:pic>
      <p:pic>
        <p:nvPicPr>
          <p:cNvPr id="9" name="図 8" descr="ロゴ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9D332F8A-0A80-A4D2-A4FE-DFF5A5E7A91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278" y="144008"/>
            <a:ext cx="904875" cy="904875"/>
          </a:xfrm>
          <a:prstGeom prst="rect">
            <a:avLst/>
          </a:prstGeom>
        </p:spPr>
      </p:pic>
      <p:pic>
        <p:nvPicPr>
          <p:cNvPr id="10" name="図 9" descr="ロゴ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3846ACC1-61D0-784F-1FD9-6DB5CFA2D61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699" y="133474"/>
            <a:ext cx="904875" cy="904875"/>
          </a:xfrm>
          <a:prstGeom prst="rect">
            <a:avLst/>
          </a:prstGeom>
        </p:spPr>
      </p:pic>
      <p:pic>
        <p:nvPicPr>
          <p:cNvPr id="11" name="図 10" descr="ロゴ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637768C6-82AD-414D-7DCE-94A1155D7BA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803" y="158675"/>
            <a:ext cx="904875" cy="904875"/>
          </a:xfrm>
          <a:prstGeom prst="rect">
            <a:avLst/>
          </a:prstGeom>
        </p:spPr>
      </p:pic>
      <p:pic>
        <p:nvPicPr>
          <p:cNvPr id="12" name="図 11" descr="ロゴ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82A9E32-6069-3D3B-BC04-55FF49012F5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8627" y="144882"/>
            <a:ext cx="904875" cy="904875"/>
          </a:xfrm>
          <a:prstGeom prst="rect">
            <a:avLst/>
          </a:prstGeom>
        </p:spPr>
      </p:pic>
      <p:pic>
        <p:nvPicPr>
          <p:cNvPr id="13" name="図 12" descr="挿絵, 時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3F97603E-DE63-C4B8-2E9A-9AC44700A38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349" y="150936"/>
            <a:ext cx="895350" cy="895350"/>
          </a:xfrm>
          <a:prstGeom prst="rect">
            <a:avLst/>
          </a:prstGeom>
        </p:spPr>
      </p:pic>
      <p:pic>
        <p:nvPicPr>
          <p:cNvPr id="14" name="図 13" descr="挿絵, 時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9B92827-EAA9-CEEF-A9BE-799FF8D1E8C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912" y="151204"/>
            <a:ext cx="895350" cy="895350"/>
          </a:xfrm>
          <a:prstGeom prst="rect">
            <a:avLst/>
          </a:prstGeom>
        </p:spPr>
      </p:pic>
      <p:pic>
        <p:nvPicPr>
          <p:cNvPr id="15" name="図 14" descr="挿絵, 時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1117397B-029B-D40D-73FC-CE44BBEB2D4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194" y="159689"/>
            <a:ext cx="895350" cy="895350"/>
          </a:xfrm>
          <a:prstGeom prst="rect">
            <a:avLst/>
          </a:prstGeom>
        </p:spPr>
      </p:pic>
      <p:pic>
        <p:nvPicPr>
          <p:cNvPr id="16" name="図 15" descr="挿絵, 時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D7CF626F-D3DB-D24D-DA89-490703DC824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436" y="150936"/>
            <a:ext cx="895350" cy="895350"/>
          </a:xfrm>
          <a:prstGeom prst="rect">
            <a:avLst/>
          </a:prstGeom>
        </p:spPr>
      </p:pic>
      <p:pic>
        <p:nvPicPr>
          <p:cNvPr id="17" name="図 16" descr="挿絵, 時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31B9349-1FF4-A6CA-AB75-B48F8ED2589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8975" y="150235"/>
            <a:ext cx="895350" cy="895350"/>
          </a:xfrm>
          <a:prstGeom prst="rect">
            <a:avLst/>
          </a:prstGeom>
        </p:spPr>
      </p:pic>
      <p:pic>
        <p:nvPicPr>
          <p:cNvPr id="18" name="図 17" descr="挿絵, 時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2A46AA04-4C51-AA3A-F439-92E036507B6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912" y="158158"/>
            <a:ext cx="895350" cy="895350"/>
          </a:xfrm>
          <a:prstGeom prst="rect">
            <a:avLst/>
          </a:prstGeom>
        </p:spPr>
      </p:pic>
      <p:pic>
        <p:nvPicPr>
          <p:cNvPr id="19" name="図 18" descr="挿絵, 時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2B1C9A3A-65D9-41E5-FA15-EF3B12C77D4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562" y="146989"/>
            <a:ext cx="895350" cy="895350"/>
          </a:xfrm>
          <a:prstGeom prst="rect">
            <a:avLst/>
          </a:prstGeom>
        </p:spPr>
      </p:pic>
      <p:pic>
        <p:nvPicPr>
          <p:cNvPr id="20" name="図 19" descr="挿絵, 時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4E55A16-0D66-4258-9FB0-F0838249F30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8975" y="145458"/>
            <a:ext cx="895350" cy="895350"/>
          </a:xfrm>
          <a:prstGeom prst="rect">
            <a:avLst/>
          </a:prstGeom>
        </p:spPr>
      </p:pic>
      <p:pic>
        <p:nvPicPr>
          <p:cNvPr id="21" name="図 20" descr="挿絵, 時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8A47FBFF-AFD1-6F88-5220-4CD045F752C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562" y="145458"/>
            <a:ext cx="895350" cy="89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622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3DA8626C-515A-4453-9F86-D83A4723E5CA}"/>
</file>

<file path=customXml/itemProps2.xml><?xml version="1.0" encoding="utf-8"?>
<ds:datastoreItem xmlns:ds="http://schemas.openxmlformats.org/officeDocument/2006/customXml" ds:itemID="{E19CE837-68FF-44BF-A19C-B254EF4E0501}"/>
</file>

<file path=customXml/itemProps3.xml><?xml version="1.0" encoding="utf-8"?>
<ds:datastoreItem xmlns:ds="http://schemas.openxmlformats.org/officeDocument/2006/customXml" ds:itemID="{F842A708-9CAA-4074-A6C6-4BDE546AF7A2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113</Words>
  <Application>Microsoft Office PowerPoint</Application>
  <PresentationFormat>レター サイズ 8.5x11 インチ</PresentationFormat>
  <Paragraphs>11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2025-08-12T04:48:20Z</dcterms:created>
  <dcterms:modified xsi:type="dcterms:W3CDTF">2025-08-12T04:48:30Z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